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media/image2.svg" ContentType="image/svg+xml"/>
  <Override PartName="/ppt/media/image4.svg" ContentType="image/svg+xml"/>
  <Override PartName="/ppt/media/image6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8288000" cy="10287000"/>
  <p:notesSz cx="6858000" cy="9144000"/>
  <p:embeddedFontLst>
    <p:embeddedFont>
      <p:font typeface="DM Sans Bold"/>
      <p:bold r:id="rId27"/>
    </p:embeddedFont>
    <p:embeddedFont>
      <p:font typeface="DM Sans"/>
      <p:regular r:id="rId28"/>
    </p:embeddedFont>
    <p:embeddedFont>
      <p:font typeface="Calibri" panose="020F050202020403020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font" Target="fonts/font6.fntdata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" Target="slides/slide1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jpeg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jpeg"/><Relationship Id="rId2" Type="http://schemas.microsoft.com/office/2007/relationships/media" Target="../media/media4.mp4"/><Relationship Id="rId1" Type="http://schemas.openxmlformats.org/officeDocument/2006/relationships/video" Target="../media/media4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2.jpeg"/><Relationship Id="rId2" Type="http://schemas.microsoft.com/office/2007/relationships/media" Target="../media/media5.mp4"/><Relationship Id="rId1" Type="http://schemas.openxmlformats.org/officeDocument/2006/relationships/video" Target="../media/media5.mp4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jpeg"/><Relationship Id="rId2" Type="http://schemas.microsoft.com/office/2007/relationships/media" Target="../media/media6.mp4"/><Relationship Id="rId1" Type="http://schemas.openxmlformats.org/officeDocument/2006/relationships/video" Target="../media/media6.mp4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4.jpeg"/><Relationship Id="rId2" Type="http://schemas.microsoft.com/office/2007/relationships/media" Target="../media/media7.mp4"/><Relationship Id="rId1" Type="http://schemas.openxmlformats.org/officeDocument/2006/relationships/video" Target="../media/media7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jpeg"/><Relationship Id="rId2" Type="http://schemas.microsoft.com/office/2007/relationships/media" Target="../media/media8.mp4"/><Relationship Id="rId1" Type="http://schemas.openxmlformats.org/officeDocument/2006/relationships/video" Target="../media/media8.mp4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jpe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jpe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8CA9A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1981200" y="-94024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981200" y="3270005"/>
            <a:ext cx="15896466" cy="2851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000"/>
              </a:lnSpc>
            </a:pPr>
            <a:r>
              <a:rPr lang="en-US" sz="11000">
                <a:solidFill>
                  <a:srgbClr val="FFFFFF"/>
                </a:solidFill>
                <a:latin typeface="DM Sans Bold"/>
              </a:rPr>
              <a:t>CONTACT SEARCH APPLICATION</a:t>
            </a:r>
            <a:endParaRPr lang="en-US" sz="11000">
              <a:solidFill>
                <a:srgbClr val="FFFFFF"/>
              </a:solidFill>
              <a:latin typeface="DM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1100599" y="6714278"/>
            <a:ext cx="6450955" cy="1769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50"/>
              </a:lnSpc>
            </a:pPr>
            <a:r>
              <a:rPr lang="en-US" sz="3000">
                <a:solidFill>
                  <a:srgbClr val="FFFFFF"/>
                </a:solidFill>
                <a:latin typeface="DM Sans"/>
              </a:rPr>
              <a:t>Sk.Fakruddin     (22501A05G1)</a:t>
            </a:r>
            <a:endParaRPr lang="en-US" sz="3000">
              <a:solidFill>
                <a:srgbClr val="FFFFFF"/>
              </a:solidFill>
              <a:latin typeface="DM Sans"/>
            </a:endParaRPr>
          </a:p>
          <a:p>
            <a:pPr>
              <a:lnSpc>
                <a:spcPts val="3450"/>
              </a:lnSpc>
            </a:pPr>
            <a:r>
              <a:rPr lang="en-US" sz="3000">
                <a:solidFill>
                  <a:srgbClr val="FFFFFF"/>
                </a:solidFill>
                <a:latin typeface="DM Sans"/>
              </a:rPr>
              <a:t>V.Vignesh          (22501A05J1)</a:t>
            </a:r>
            <a:endParaRPr lang="en-US" sz="3000">
              <a:solidFill>
                <a:srgbClr val="FFFFFF"/>
              </a:solidFill>
              <a:latin typeface="DM Sans"/>
            </a:endParaRPr>
          </a:p>
          <a:p>
            <a:pPr>
              <a:lnSpc>
                <a:spcPts val="3450"/>
              </a:lnSpc>
            </a:pPr>
            <a:r>
              <a:rPr lang="en-US" sz="3000">
                <a:solidFill>
                  <a:srgbClr val="FFFFFF"/>
                </a:solidFill>
                <a:latin typeface="DM Sans"/>
              </a:rPr>
              <a:t>Y.Eswar Aditya  (22501A05J8)</a:t>
            </a:r>
            <a:endParaRPr lang="en-US" sz="3000">
              <a:solidFill>
                <a:srgbClr val="FFFFFF"/>
              </a:solidFill>
              <a:latin typeface="DM Sans"/>
            </a:endParaRPr>
          </a:p>
          <a:p>
            <a:pPr>
              <a:lnSpc>
                <a:spcPts val="3450"/>
              </a:lnSpc>
            </a:pPr>
            <a:r>
              <a:rPr lang="en-US" sz="3000">
                <a:solidFill>
                  <a:srgbClr val="FFFFFF"/>
                </a:solidFill>
                <a:latin typeface="DM Sans"/>
              </a:rPr>
              <a:t>Sd.Md.Afzal        (22501A05J8)</a:t>
            </a:r>
            <a:endParaRPr lang="en-US" sz="3000">
              <a:solidFill>
                <a:srgbClr val="FFFFFF"/>
              </a:solidFill>
              <a:latin typeface="DM Sans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981200" y="6267450"/>
            <a:ext cx="2880360" cy="4114800"/>
          </a:xfrm>
          <a:custGeom>
            <a:avLst/>
            <a:gdLst/>
            <a:ahLst/>
            <a:cxnLst/>
            <a:rect l="l" t="t" r="r" b="b"/>
            <a:pathLst>
              <a:path w="2880360" h="4114800">
                <a:moveTo>
                  <a:pt x="0" y="0"/>
                </a:moveTo>
                <a:lnTo>
                  <a:pt x="2880360" y="0"/>
                </a:lnTo>
                <a:lnTo>
                  <a:pt x="288036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10800000">
            <a:off x="5623560" y="7673106"/>
            <a:ext cx="3422956" cy="2613894"/>
          </a:xfrm>
          <a:custGeom>
            <a:avLst/>
            <a:gdLst/>
            <a:ahLst/>
            <a:cxnLst/>
            <a:rect l="l" t="t" r="r" b="b"/>
            <a:pathLst>
              <a:path w="3422956" h="2613894">
                <a:moveTo>
                  <a:pt x="0" y="0"/>
                </a:moveTo>
                <a:lnTo>
                  <a:pt x="3422956" y="0"/>
                </a:lnTo>
                <a:lnTo>
                  <a:pt x="3422956" y="2613894"/>
                </a:lnTo>
                <a:lnTo>
                  <a:pt x="0" y="26138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A9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56322" y="9164276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0"/>
            <a:ext cx="4102978" cy="3133183"/>
          </a:xfrm>
          <a:custGeom>
            <a:avLst/>
            <a:gdLst/>
            <a:ahLst/>
            <a:cxnLst/>
            <a:rect l="l" t="t" r="r" b="b"/>
            <a:pathLst>
              <a:path w="4102978" h="3133183">
                <a:moveTo>
                  <a:pt x="0" y="0"/>
                </a:moveTo>
                <a:lnTo>
                  <a:pt x="4102978" y="0"/>
                </a:lnTo>
                <a:lnTo>
                  <a:pt x="4102978" y="3133183"/>
                </a:lnTo>
                <a:lnTo>
                  <a:pt x="0" y="31331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361434" y="4411662"/>
            <a:ext cx="20397182" cy="1568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100"/>
              </a:lnSpc>
            </a:pPr>
            <a:r>
              <a:rPr lang="en-US" sz="11000">
                <a:solidFill>
                  <a:srgbClr val="FFFFFF"/>
                </a:solidFill>
                <a:latin typeface="DM Sans Bold"/>
              </a:rPr>
              <a:t>DISPLAY CONTACTS</a:t>
            </a:r>
            <a:endParaRPr lang="en-US" sz="11000">
              <a:solidFill>
                <a:srgbClr val="FFFFFF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A9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56322" y="9164276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0"/>
            <a:ext cx="4102978" cy="3133183"/>
          </a:xfrm>
          <a:custGeom>
            <a:avLst/>
            <a:gdLst/>
            <a:ahLst/>
            <a:cxnLst/>
            <a:rect l="l" t="t" r="r" b="b"/>
            <a:pathLst>
              <a:path w="4102978" h="3133183">
                <a:moveTo>
                  <a:pt x="0" y="0"/>
                </a:moveTo>
                <a:lnTo>
                  <a:pt x="4102978" y="0"/>
                </a:lnTo>
                <a:lnTo>
                  <a:pt x="4102978" y="3133183"/>
                </a:lnTo>
                <a:lnTo>
                  <a:pt x="0" y="31331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32146" y="4411662"/>
            <a:ext cx="20397182" cy="1568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100"/>
              </a:lnSpc>
            </a:pPr>
            <a:r>
              <a:rPr lang="en-US" sz="11000">
                <a:solidFill>
                  <a:srgbClr val="FFFFFF"/>
                </a:solidFill>
                <a:latin typeface="DM Sans Bold"/>
              </a:rPr>
              <a:t>SEARCH CONTACT</a:t>
            </a:r>
            <a:endParaRPr lang="en-US" sz="11000">
              <a:solidFill>
                <a:srgbClr val="FFFFFF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A9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56322" y="9164276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0"/>
            <a:ext cx="4102978" cy="3133183"/>
          </a:xfrm>
          <a:custGeom>
            <a:avLst/>
            <a:gdLst/>
            <a:ahLst/>
            <a:cxnLst/>
            <a:rect l="l" t="t" r="r" b="b"/>
            <a:pathLst>
              <a:path w="4102978" h="3133183">
                <a:moveTo>
                  <a:pt x="0" y="0"/>
                </a:moveTo>
                <a:lnTo>
                  <a:pt x="4102978" y="0"/>
                </a:lnTo>
                <a:lnTo>
                  <a:pt x="4102978" y="3133183"/>
                </a:lnTo>
                <a:lnTo>
                  <a:pt x="0" y="31331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33045" y="4411662"/>
            <a:ext cx="20397182" cy="1568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100"/>
              </a:lnSpc>
            </a:pPr>
            <a:r>
              <a:rPr lang="en-US" sz="11000">
                <a:solidFill>
                  <a:srgbClr val="FFFFFF"/>
                </a:solidFill>
                <a:latin typeface="DM Sans Bold"/>
              </a:rPr>
              <a:t>FUZZY SEARCH CONTACT</a:t>
            </a:r>
            <a:endParaRPr lang="en-US" sz="11000">
              <a:solidFill>
                <a:srgbClr val="FFFFFF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A9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56322" y="9164276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0"/>
            <a:ext cx="4102978" cy="3133183"/>
          </a:xfrm>
          <a:custGeom>
            <a:avLst/>
            <a:gdLst/>
            <a:ahLst/>
            <a:cxnLst/>
            <a:rect l="l" t="t" r="r" b="b"/>
            <a:pathLst>
              <a:path w="4102978" h="3133183">
                <a:moveTo>
                  <a:pt x="0" y="0"/>
                </a:moveTo>
                <a:lnTo>
                  <a:pt x="4102978" y="0"/>
                </a:lnTo>
                <a:lnTo>
                  <a:pt x="4102978" y="3133183"/>
                </a:lnTo>
                <a:lnTo>
                  <a:pt x="0" y="31331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427597" y="4411662"/>
            <a:ext cx="13432806" cy="1568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100"/>
              </a:lnSpc>
            </a:pPr>
            <a:r>
              <a:rPr lang="en-US" sz="11000">
                <a:solidFill>
                  <a:srgbClr val="FFFFFF"/>
                </a:solidFill>
                <a:latin typeface="DM Sans Bold"/>
              </a:rPr>
              <a:t>MODIFY CONTACT</a:t>
            </a:r>
            <a:endParaRPr lang="en-US" sz="11000">
              <a:solidFill>
                <a:srgbClr val="FFFFFF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56322" y="-1148972"/>
            <a:ext cx="4102978" cy="3133183"/>
          </a:xfrm>
          <a:custGeom>
            <a:avLst/>
            <a:gdLst/>
            <a:ahLst/>
            <a:cxnLst/>
            <a:rect l="l" t="t" r="r" b="b"/>
            <a:pathLst>
              <a:path w="4102978" h="3133183">
                <a:moveTo>
                  <a:pt x="0" y="0"/>
                </a:moveTo>
                <a:lnTo>
                  <a:pt x="4102978" y="0"/>
                </a:lnTo>
                <a:lnTo>
                  <a:pt x="4102978" y="3133183"/>
                </a:lnTo>
                <a:lnTo>
                  <a:pt x="0" y="3133183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671768"/>
            <a:ext cx="9353946" cy="972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25"/>
              </a:lnSpc>
            </a:pPr>
            <a:r>
              <a:rPr lang="en-US" sz="6840">
                <a:solidFill>
                  <a:srgbClr val="8CA9AD"/>
                </a:solidFill>
                <a:latin typeface="DM Sans Bold"/>
              </a:rPr>
              <a:t>TABLE OF CONTENT</a:t>
            </a:r>
            <a:endParaRPr lang="en-US" sz="6840">
              <a:solidFill>
                <a:srgbClr val="8CA9AD"/>
              </a:solidFill>
              <a:latin typeface="DM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2630069"/>
            <a:ext cx="1938412" cy="1003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7000">
                <a:solidFill>
                  <a:srgbClr val="8CA9AD"/>
                </a:solidFill>
                <a:latin typeface="DM Sans Bold"/>
              </a:rPr>
              <a:t>01.</a:t>
            </a:r>
            <a:endParaRPr lang="en-US" sz="7000">
              <a:solidFill>
                <a:srgbClr val="8CA9AD"/>
              </a:solidFill>
              <a:latin typeface="DM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4152056"/>
            <a:ext cx="1938412" cy="1003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7000">
                <a:solidFill>
                  <a:srgbClr val="8CA9AD"/>
                </a:solidFill>
                <a:latin typeface="DM Sans Bold"/>
              </a:rPr>
              <a:t>02.</a:t>
            </a:r>
            <a:endParaRPr lang="en-US" sz="7000">
              <a:solidFill>
                <a:srgbClr val="8CA9AD"/>
              </a:solidFill>
              <a:latin typeface="DM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967112" y="2866608"/>
            <a:ext cx="6726444" cy="501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737373"/>
                </a:solidFill>
                <a:latin typeface="DM Sans Bold"/>
              </a:rPr>
              <a:t>USER FLOW DIAGRAM</a:t>
            </a:r>
            <a:endParaRPr lang="en-US" sz="3500">
              <a:solidFill>
                <a:srgbClr val="737373"/>
              </a:solidFill>
              <a:latin typeface="DM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967112" y="4388594"/>
            <a:ext cx="6726444" cy="501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737373"/>
                </a:solidFill>
                <a:latin typeface="DM Sans Bold"/>
              </a:rPr>
              <a:t>INSERTION OF CONTACT</a:t>
            </a:r>
            <a:endParaRPr lang="en-US" sz="3500">
              <a:solidFill>
                <a:srgbClr val="737373"/>
              </a:solidFill>
              <a:latin typeface="DM Sa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5674043"/>
            <a:ext cx="1938412" cy="1003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7000">
                <a:solidFill>
                  <a:srgbClr val="8CA9AD"/>
                </a:solidFill>
                <a:latin typeface="DM Sans Bold"/>
              </a:rPr>
              <a:t>03.</a:t>
            </a:r>
            <a:endParaRPr lang="en-US" sz="7000">
              <a:solidFill>
                <a:srgbClr val="8CA9AD"/>
              </a:solidFill>
              <a:latin typeface="DM Sa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967112" y="5906249"/>
            <a:ext cx="6726444" cy="501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737373"/>
                </a:solidFill>
                <a:latin typeface="DM Sans Bold"/>
              </a:rPr>
              <a:t>DELETION OF CONTACT</a:t>
            </a:r>
            <a:endParaRPr lang="en-US" sz="3500">
              <a:solidFill>
                <a:srgbClr val="737373"/>
              </a:solidFill>
              <a:latin typeface="DM Sa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28700" y="7196030"/>
            <a:ext cx="1938412" cy="1003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7000">
                <a:solidFill>
                  <a:srgbClr val="8CA9AD"/>
                </a:solidFill>
                <a:latin typeface="DM Sans Bold"/>
              </a:rPr>
              <a:t>04.</a:t>
            </a:r>
            <a:endParaRPr lang="en-US" sz="7000">
              <a:solidFill>
                <a:srgbClr val="8CA9AD"/>
              </a:solidFill>
              <a:latin typeface="DM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967112" y="7428236"/>
            <a:ext cx="6726444" cy="501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737373"/>
                </a:solidFill>
                <a:latin typeface="DM Sans Bold"/>
              </a:rPr>
              <a:t>EXPORT CONTACT TO VCF</a:t>
            </a:r>
            <a:endParaRPr lang="en-US" sz="3500">
              <a:solidFill>
                <a:srgbClr val="737373"/>
              </a:solidFill>
              <a:latin typeface="DM Sans Bold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2417556" y="9164276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9" y="0"/>
                </a:lnTo>
                <a:lnTo>
                  <a:pt x="4102979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9144000" y="2666580"/>
            <a:ext cx="1938412" cy="1003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7000">
                <a:solidFill>
                  <a:srgbClr val="8CA9AD"/>
                </a:solidFill>
                <a:latin typeface="DM Sans Bold"/>
              </a:rPr>
              <a:t>05.</a:t>
            </a:r>
            <a:endParaRPr lang="en-US" sz="7000">
              <a:solidFill>
                <a:srgbClr val="8CA9AD"/>
              </a:solidFill>
              <a:latin typeface="DM San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144000" y="4152056"/>
            <a:ext cx="1938412" cy="1003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7000">
                <a:solidFill>
                  <a:srgbClr val="8CA9AD"/>
                </a:solidFill>
                <a:latin typeface="DM Sans Bold"/>
              </a:rPr>
              <a:t>06.</a:t>
            </a:r>
            <a:endParaRPr lang="en-US" sz="7000">
              <a:solidFill>
                <a:srgbClr val="8CA9AD"/>
              </a:solidFill>
              <a:latin typeface="DM San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1082412" y="2866608"/>
            <a:ext cx="6726444" cy="501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737373"/>
                </a:solidFill>
                <a:latin typeface="DM Sans Bold"/>
              </a:rPr>
              <a:t>DISPLAY CONTACTS</a:t>
            </a:r>
            <a:endParaRPr lang="en-US" sz="3500">
              <a:solidFill>
                <a:srgbClr val="737373"/>
              </a:solidFill>
              <a:latin typeface="DM Sans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082412" y="4388594"/>
            <a:ext cx="6726444" cy="501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737373"/>
                </a:solidFill>
                <a:latin typeface="DM Sans Bold"/>
              </a:rPr>
              <a:t>SEARCH CONTACT</a:t>
            </a:r>
            <a:endParaRPr lang="en-US" sz="3500">
              <a:solidFill>
                <a:srgbClr val="737373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144000" y="5710553"/>
            <a:ext cx="1938412" cy="1003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7000">
                <a:solidFill>
                  <a:srgbClr val="8CA9AD"/>
                </a:solidFill>
                <a:latin typeface="DM Sans Bold"/>
              </a:rPr>
              <a:t>07.</a:t>
            </a:r>
            <a:endParaRPr lang="en-US" sz="7000">
              <a:solidFill>
                <a:srgbClr val="8CA9AD"/>
              </a:solidFill>
              <a:latin typeface="DM Sans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082412" y="5947091"/>
            <a:ext cx="6726444" cy="501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737373"/>
                </a:solidFill>
                <a:latin typeface="DM Sans Bold"/>
              </a:rPr>
              <a:t>FUZZY SEARCH CONTACT</a:t>
            </a:r>
            <a:endParaRPr lang="en-US" sz="3500">
              <a:solidFill>
                <a:srgbClr val="737373"/>
              </a:solidFill>
              <a:latin typeface="DM Sans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9144000" y="7232540"/>
            <a:ext cx="1938412" cy="1003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7000">
                <a:solidFill>
                  <a:srgbClr val="8CA9AD"/>
                </a:solidFill>
                <a:latin typeface="DM Sans Bold"/>
              </a:rPr>
              <a:t>08.</a:t>
            </a:r>
            <a:endParaRPr lang="en-US" sz="7000">
              <a:solidFill>
                <a:srgbClr val="8CA9AD"/>
              </a:solidFill>
              <a:latin typeface="DM Sa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1082412" y="7428236"/>
            <a:ext cx="6726444" cy="501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737373"/>
                </a:solidFill>
                <a:latin typeface="DM Sans Bold"/>
              </a:rPr>
              <a:t>MODIFY CONTACT</a:t>
            </a:r>
            <a:endParaRPr lang="en-US" sz="3500">
              <a:solidFill>
                <a:srgbClr val="737373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8CA9A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1981200" y="-94024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981200" y="6267450"/>
            <a:ext cx="2880360" cy="4114800"/>
          </a:xfrm>
          <a:custGeom>
            <a:avLst/>
            <a:gdLst/>
            <a:ahLst/>
            <a:cxnLst/>
            <a:rect l="l" t="t" r="r" b="b"/>
            <a:pathLst>
              <a:path w="2880360" h="4114800">
                <a:moveTo>
                  <a:pt x="0" y="0"/>
                </a:moveTo>
                <a:lnTo>
                  <a:pt x="2880360" y="0"/>
                </a:lnTo>
                <a:lnTo>
                  <a:pt x="288036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333248" y="4344270"/>
            <a:ext cx="10582086" cy="1202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05"/>
              </a:lnSpc>
            </a:pPr>
            <a:r>
              <a:rPr lang="en-US" sz="8365">
                <a:solidFill>
                  <a:srgbClr val="FFFFFF"/>
                </a:solidFill>
                <a:latin typeface="DM Sans Bold"/>
              </a:rPr>
              <a:t>Have any question?</a:t>
            </a:r>
            <a:endParaRPr lang="en-US" sz="8365">
              <a:solidFill>
                <a:srgbClr val="FFFFFF"/>
              </a:solidFill>
              <a:latin typeface="DM Sans Bold"/>
            </a:endParaRPr>
          </a:p>
        </p:txBody>
      </p:sp>
      <p:sp>
        <p:nvSpPr>
          <p:cNvPr id="8" name="Freeform 8"/>
          <p:cNvSpPr/>
          <p:nvPr/>
        </p:nvSpPr>
        <p:spPr>
          <a:xfrm rot="-10800000">
            <a:off x="5623560" y="7673106"/>
            <a:ext cx="3422956" cy="2613894"/>
          </a:xfrm>
          <a:custGeom>
            <a:avLst/>
            <a:gdLst/>
            <a:ahLst/>
            <a:cxnLst/>
            <a:rect l="l" t="t" r="r" b="b"/>
            <a:pathLst>
              <a:path w="3422956" h="2613894">
                <a:moveTo>
                  <a:pt x="0" y="0"/>
                </a:moveTo>
                <a:lnTo>
                  <a:pt x="3422956" y="0"/>
                </a:lnTo>
                <a:lnTo>
                  <a:pt x="3422956" y="2613894"/>
                </a:lnTo>
                <a:lnTo>
                  <a:pt x="0" y="2613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8CA9A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1981200" y="-94024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981200" y="6267450"/>
            <a:ext cx="2880360" cy="4114800"/>
          </a:xfrm>
          <a:custGeom>
            <a:avLst/>
            <a:gdLst/>
            <a:ahLst/>
            <a:cxnLst/>
            <a:rect l="l" t="t" r="r" b="b"/>
            <a:pathLst>
              <a:path w="2880360" h="4114800">
                <a:moveTo>
                  <a:pt x="0" y="0"/>
                </a:moveTo>
                <a:lnTo>
                  <a:pt x="2880360" y="0"/>
                </a:lnTo>
                <a:lnTo>
                  <a:pt x="288036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421380" y="4201065"/>
            <a:ext cx="10620170" cy="1660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500"/>
              </a:lnSpc>
            </a:pPr>
            <a:r>
              <a:rPr lang="en-US" sz="12500">
                <a:solidFill>
                  <a:srgbClr val="FFFFFF"/>
                </a:solidFill>
                <a:latin typeface="DM Sans Bold"/>
              </a:rPr>
              <a:t>THANK YOU</a:t>
            </a:r>
            <a:endParaRPr lang="en-US" sz="12500">
              <a:solidFill>
                <a:srgbClr val="FFFFFF"/>
              </a:solidFill>
              <a:latin typeface="DM Sans Bold"/>
            </a:endParaRPr>
          </a:p>
        </p:txBody>
      </p:sp>
      <p:sp>
        <p:nvSpPr>
          <p:cNvPr id="8" name="Freeform 8"/>
          <p:cNvSpPr/>
          <p:nvPr/>
        </p:nvSpPr>
        <p:spPr>
          <a:xfrm rot="-10800000">
            <a:off x="5623560" y="7673106"/>
            <a:ext cx="3422956" cy="2613894"/>
          </a:xfrm>
          <a:custGeom>
            <a:avLst/>
            <a:gdLst/>
            <a:ahLst/>
            <a:cxnLst/>
            <a:rect l="l" t="t" r="r" b="b"/>
            <a:pathLst>
              <a:path w="3422956" h="2613894">
                <a:moveTo>
                  <a:pt x="0" y="0"/>
                </a:moveTo>
                <a:lnTo>
                  <a:pt x="3422956" y="0"/>
                </a:lnTo>
                <a:lnTo>
                  <a:pt x="3422956" y="2613894"/>
                </a:lnTo>
                <a:lnTo>
                  <a:pt x="0" y="2613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A9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56322" y="9164276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0"/>
            <a:ext cx="4102978" cy="3133183"/>
          </a:xfrm>
          <a:custGeom>
            <a:avLst/>
            <a:gdLst/>
            <a:ahLst/>
            <a:cxnLst/>
            <a:rect l="l" t="t" r="r" b="b"/>
            <a:pathLst>
              <a:path w="4102978" h="3133183">
                <a:moveTo>
                  <a:pt x="0" y="0"/>
                </a:moveTo>
                <a:lnTo>
                  <a:pt x="4102978" y="0"/>
                </a:lnTo>
                <a:lnTo>
                  <a:pt x="4102978" y="3133183"/>
                </a:lnTo>
                <a:lnTo>
                  <a:pt x="0" y="3133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4343400"/>
            <a:ext cx="17211114" cy="1714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0"/>
              </a:lnSpc>
            </a:pPr>
            <a:r>
              <a:rPr lang="en-US" sz="12000">
                <a:solidFill>
                  <a:srgbClr val="FFFFFF"/>
                </a:solidFill>
                <a:latin typeface="DM Sans Bold"/>
              </a:rPr>
              <a:t>USER FLOW DIAGRAM</a:t>
            </a:r>
            <a:endParaRPr lang="en-US" sz="12000">
              <a:solidFill>
                <a:srgbClr val="FFFFFF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A9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238768"/>
            <a:ext cx="18288000" cy="10525768"/>
          </a:xfrm>
          <a:custGeom>
            <a:avLst/>
            <a:gdLst/>
            <a:ahLst/>
            <a:cxnLst/>
            <a:rect l="l" t="t" r="r" b="b"/>
            <a:pathLst>
              <a:path w="18288000" h="10525768">
                <a:moveTo>
                  <a:pt x="0" y="0"/>
                </a:moveTo>
                <a:lnTo>
                  <a:pt x="18288000" y="0"/>
                </a:lnTo>
                <a:lnTo>
                  <a:pt x="18288000" y="10525768"/>
                </a:lnTo>
                <a:lnTo>
                  <a:pt x="0" y="1052576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2980" b="-2980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A9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56322" y="9164276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0"/>
            <a:ext cx="4102978" cy="3133183"/>
          </a:xfrm>
          <a:custGeom>
            <a:avLst/>
            <a:gdLst/>
            <a:ahLst/>
            <a:cxnLst/>
            <a:rect l="l" t="t" r="r" b="b"/>
            <a:pathLst>
              <a:path w="4102978" h="3133183">
                <a:moveTo>
                  <a:pt x="0" y="0"/>
                </a:moveTo>
                <a:lnTo>
                  <a:pt x="4102978" y="0"/>
                </a:lnTo>
                <a:lnTo>
                  <a:pt x="4102978" y="3133183"/>
                </a:lnTo>
                <a:lnTo>
                  <a:pt x="0" y="3133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96313" y="4384675"/>
            <a:ext cx="20397182" cy="163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650"/>
              </a:lnSpc>
            </a:pPr>
            <a:r>
              <a:rPr lang="en-US" sz="11500">
                <a:solidFill>
                  <a:srgbClr val="FFFFFF"/>
                </a:solidFill>
                <a:latin typeface="DM Sans Bold"/>
              </a:rPr>
              <a:t>INSERTION OF CONTACT</a:t>
            </a:r>
            <a:endParaRPr lang="en-US" sz="11500">
              <a:solidFill>
                <a:srgbClr val="FFFFFF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A9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56322" y="9164276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0"/>
            <a:ext cx="4102978" cy="3133183"/>
          </a:xfrm>
          <a:custGeom>
            <a:avLst/>
            <a:gdLst/>
            <a:ahLst/>
            <a:cxnLst/>
            <a:rect l="l" t="t" r="r" b="b"/>
            <a:pathLst>
              <a:path w="4102978" h="3133183">
                <a:moveTo>
                  <a:pt x="0" y="0"/>
                </a:moveTo>
                <a:lnTo>
                  <a:pt x="4102978" y="0"/>
                </a:lnTo>
                <a:lnTo>
                  <a:pt x="4102978" y="3133183"/>
                </a:lnTo>
                <a:lnTo>
                  <a:pt x="0" y="3133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15438" y="4384675"/>
            <a:ext cx="17057124" cy="163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650"/>
              </a:lnSpc>
            </a:pPr>
            <a:r>
              <a:rPr lang="en-US" sz="11500">
                <a:solidFill>
                  <a:srgbClr val="FFFFFF"/>
                </a:solidFill>
                <a:latin typeface="DM Sans Bold"/>
              </a:rPr>
              <a:t>DELETION OF CONTACT</a:t>
            </a:r>
            <a:endParaRPr lang="en-US" sz="11500">
              <a:solidFill>
                <a:srgbClr val="FFFFFF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A9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56322" y="9164276"/>
            <a:ext cx="4102978" cy="2245448"/>
          </a:xfrm>
          <a:custGeom>
            <a:avLst/>
            <a:gdLst/>
            <a:ahLst/>
            <a:cxnLst/>
            <a:rect l="l" t="t" r="r" b="b"/>
            <a:pathLst>
              <a:path w="4102978" h="2245448">
                <a:moveTo>
                  <a:pt x="0" y="0"/>
                </a:moveTo>
                <a:lnTo>
                  <a:pt x="4102978" y="0"/>
                </a:lnTo>
                <a:lnTo>
                  <a:pt x="4102978" y="2245448"/>
                </a:lnTo>
                <a:lnTo>
                  <a:pt x="0" y="2245448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0"/>
            <a:ext cx="4102978" cy="3133183"/>
          </a:xfrm>
          <a:custGeom>
            <a:avLst/>
            <a:gdLst/>
            <a:ahLst/>
            <a:cxnLst/>
            <a:rect l="l" t="t" r="r" b="b"/>
            <a:pathLst>
              <a:path w="4102978" h="3133183">
                <a:moveTo>
                  <a:pt x="0" y="0"/>
                </a:moveTo>
                <a:lnTo>
                  <a:pt x="4102978" y="0"/>
                </a:lnTo>
                <a:lnTo>
                  <a:pt x="4102978" y="3133183"/>
                </a:lnTo>
                <a:lnTo>
                  <a:pt x="0" y="3133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02243" y="4446904"/>
            <a:ext cx="17483514" cy="1507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770"/>
              </a:lnSpc>
            </a:pPr>
            <a:r>
              <a:rPr lang="en-US" sz="10700">
                <a:solidFill>
                  <a:srgbClr val="FFFFFF"/>
                </a:solidFill>
                <a:latin typeface="DM Sans Bold"/>
              </a:rPr>
              <a:t>EXPORT CONTACT TO VCF</a:t>
            </a:r>
            <a:endParaRPr lang="en-US" sz="10700">
              <a:solidFill>
                <a:srgbClr val="FFFFFF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494</Words>
  <Application>WPS Presentation</Application>
  <PresentationFormat>On-screen Show (4:3)</PresentationFormat>
  <Paragraphs>61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Arial</vt:lpstr>
      <vt:lpstr>SimSun</vt:lpstr>
      <vt:lpstr>Wingdings</vt:lpstr>
      <vt:lpstr>DM Sans Bold</vt:lpstr>
      <vt:lpstr>DM Sans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Contact Sea</dc:title>
  <dc:creator/>
  <cp:lastModifiedBy>varan</cp:lastModifiedBy>
  <cp:revision>2</cp:revision>
  <dcterms:created xsi:type="dcterms:W3CDTF">2006-08-16T00:00:00Z</dcterms:created>
  <dcterms:modified xsi:type="dcterms:W3CDTF">2024-04-04T14:27:03Z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ED526696D17E43478F6AC13EE3D41717_12</vt:lpwstr>
  </property>
  <property fmtid="{D5CDD505-2E9C-101B-9397-08002B2CF9AE}" pid="3" name="KSOProductBuildVer">
    <vt:lpwstr>1033-12.2.0.13472</vt:lpwstr>
  </property>
</Properties>
</file>

<file path=docProps/thumbnail.jpeg>
</file>